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3" r:id="rId2"/>
  </p:sldMasterIdLst>
  <p:notesMasterIdLst>
    <p:notesMasterId r:id="rId22"/>
  </p:notesMasterIdLst>
  <p:sldIdLst>
    <p:sldId id="259" r:id="rId3"/>
    <p:sldId id="260" r:id="rId4"/>
    <p:sldId id="262" r:id="rId5"/>
    <p:sldId id="266" r:id="rId6"/>
    <p:sldId id="267" r:id="rId7"/>
    <p:sldId id="274" r:id="rId8"/>
    <p:sldId id="275" r:id="rId9"/>
    <p:sldId id="276" r:id="rId10"/>
    <p:sldId id="277" r:id="rId11"/>
    <p:sldId id="278" r:id="rId12"/>
    <p:sldId id="270" r:id="rId13"/>
    <p:sldId id="279" r:id="rId14"/>
    <p:sldId id="280" r:id="rId15"/>
    <p:sldId id="281" r:id="rId16"/>
    <p:sldId id="268" r:id="rId17"/>
    <p:sldId id="269" r:id="rId18"/>
    <p:sldId id="265" r:id="rId19"/>
    <p:sldId id="261" r:id="rId20"/>
    <p:sldId id="264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B6F687-228F-4B40-848E-3B67DCB59A3B}" v="54" dt="2025-06-15T12:51:08.739"/>
    <p1510:client id="{F73AAE8C-F2B1-4607-A9FB-459E92C800DC}" v="47" dt="2025-06-16T07:11:52.4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013" autoAdjust="0"/>
  </p:normalViewPr>
  <p:slideViewPr>
    <p:cSldViewPr snapToGrid="0">
      <p:cViewPr>
        <p:scale>
          <a:sx n="106" d="100"/>
          <a:sy n="106" d="100"/>
        </p:scale>
        <p:origin x="45" y="28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2588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istan Bihler" userId="1c18a77c3a83b4ea" providerId="LiveId" clId="{F73AAE8C-F2B1-4607-A9FB-459E92C800DC}"/>
    <pc:docChg chg="undo redo custSel addSld delSld modSld">
      <pc:chgData name="Tristan Bihler" userId="1c18a77c3a83b4ea" providerId="LiveId" clId="{F73AAE8C-F2B1-4607-A9FB-459E92C800DC}" dt="2025-06-16T07:12:15.492" v="288" actId="1076"/>
      <pc:docMkLst>
        <pc:docMk/>
      </pc:docMkLst>
      <pc:sldChg chg="addSp modSp mod modAnim">
        <pc:chgData name="Tristan Bihler" userId="1c18a77c3a83b4ea" providerId="LiveId" clId="{F73AAE8C-F2B1-4607-A9FB-459E92C800DC}" dt="2025-06-15T20:49:23.951" v="78" actId="14100"/>
        <pc:sldMkLst>
          <pc:docMk/>
          <pc:sldMk cId="3873202519" sldId="261"/>
        </pc:sldMkLst>
        <pc:spChg chg="mod">
          <ac:chgData name="Tristan Bihler" userId="1c18a77c3a83b4ea" providerId="LiveId" clId="{F73AAE8C-F2B1-4607-A9FB-459E92C800DC}" dt="2025-06-15T20:40:24.633" v="57" actId="26606"/>
          <ac:spMkLst>
            <pc:docMk/>
            <pc:sldMk cId="3873202519" sldId="261"/>
            <ac:spMk id="2" creationId="{171B2310-BFAD-F6B6-89F9-64FAC671004D}"/>
          </ac:spMkLst>
        </pc:spChg>
        <pc:spChg chg="add mod">
          <ac:chgData name="Tristan Bihler" userId="1c18a77c3a83b4ea" providerId="LiveId" clId="{F73AAE8C-F2B1-4607-A9FB-459E92C800DC}" dt="2025-06-15T20:49:16.659" v="75" actId="14100"/>
          <ac:spMkLst>
            <pc:docMk/>
            <pc:sldMk cId="3873202519" sldId="261"/>
            <ac:spMk id="3" creationId="{94D54615-B004-C9EA-0C56-D44F0AAD8009}"/>
          </ac:spMkLst>
        </pc:spChg>
        <pc:spChg chg="add mod">
          <ac:chgData name="Tristan Bihler" userId="1c18a77c3a83b4ea" providerId="LiveId" clId="{F73AAE8C-F2B1-4607-A9FB-459E92C800DC}" dt="2025-06-15T20:49:23.951" v="78" actId="14100"/>
          <ac:spMkLst>
            <pc:docMk/>
            <pc:sldMk cId="3873202519" sldId="261"/>
            <ac:spMk id="5" creationId="{30AA2A50-1B76-1F5C-826E-B103773D1DDE}"/>
          </ac:spMkLst>
        </pc:spChg>
        <pc:picChg chg="mod modCrop">
          <ac:chgData name="Tristan Bihler" userId="1c18a77c3a83b4ea" providerId="LiveId" clId="{F73AAE8C-F2B1-4607-A9FB-459E92C800DC}" dt="2025-06-15T20:48:31.792" v="65" actId="26606"/>
          <ac:picMkLst>
            <pc:docMk/>
            <pc:sldMk cId="3873202519" sldId="261"/>
            <ac:picMk id="4" creationId="{0FCDE520-8950-348F-03B7-93987EE2EFC5}"/>
          </ac:picMkLst>
        </pc:picChg>
      </pc:sldChg>
      <pc:sldChg chg="addSp delSp modSp mod">
        <pc:chgData name="Tristan Bihler" userId="1c18a77c3a83b4ea" providerId="LiveId" clId="{F73AAE8C-F2B1-4607-A9FB-459E92C800DC}" dt="2025-06-15T20:52:15.950" v="113" actId="26606"/>
        <pc:sldMkLst>
          <pc:docMk/>
          <pc:sldMk cId="1480108195" sldId="262"/>
        </pc:sldMkLst>
        <pc:spChg chg="mod">
          <ac:chgData name="Tristan Bihler" userId="1c18a77c3a83b4ea" providerId="LiveId" clId="{F73AAE8C-F2B1-4607-A9FB-459E92C800DC}" dt="2025-06-15T20:52:15.950" v="113" actId="26606"/>
          <ac:spMkLst>
            <pc:docMk/>
            <pc:sldMk cId="1480108195" sldId="262"/>
            <ac:spMk id="2" creationId="{C6E8BFCB-C80D-F096-72FE-76CAC9330CBE}"/>
          </ac:spMkLst>
        </pc:spChg>
        <pc:picChg chg="add del mod modCrop">
          <ac:chgData name="Tristan Bihler" userId="1c18a77c3a83b4ea" providerId="LiveId" clId="{F73AAE8C-F2B1-4607-A9FB-459E92C800DC}" dt="2025-06-15T20:52:12.724" v="110" actId="478"/>
          <ac:picMkLst>
            <pc:docMk/>
            <pc:sldMk cId="1480108195" sldId="262"/>
            <ac:picMk id="3" creationId="{9CF3AB0A-D7CC-1809-99CC-CCBA64AF3D56}"/>
          </ac:picMkLst>
        </pc:picChg>
        <pc:picChg chg="add mod modCrop">
          <ac:chgData name="Tristan Bihler" userId="1c18a77c3a83b4ea" providerId="LiveId" clId="{F73AAE8C-F2B1-4607-A9FB-459E92C800DC}" dt="2025-06-15T20:52:15.950" v="113" actId="26606"/>
          <ac:picMkLst>
            <pc:docMk/>
            <pc:sldMk cId="1480108195" sldId="262"/>
            <ac:picMk id="4" creationId="{93E36E14-E75B-E4D9-3462-6B2331659CF5}"/>
          </ac:picMkLst>
        </pc:picChg>
        <pc:picChg chg="add del mod modCrop">
          <ac:chgData name="Tristan Bihler" userId="1c18a77c3a83b4ea" providerId="LiveId" clId="{F73AAE8C-F2B1-4607-A9FB-459E92C800DC}" dt="2025-06-15T20:52:11.964" v="109" actId="478"/>
          <ac:picMkLst>
            <pc:docMk/>
            <pc:sldMk cId="1480108195" sldId="262"/>
            <ac:picMk id="5" creationId="{E84AA735-C2E8-EE43-671F-DC1CC50979CF}"/>
          </ac:picMkLst>
        </pc:picChg>
      </pc:sldChg>
      <pc:sldChg chg="addSp modSp del mod">
        <pc:chgData name="Tristan Bihler" userId="1c18a77c3a83b4ea" providerId="LiveId" clId="{F73AAE8C-F2B1-4607-A9FB-459E92C800DC}" dt="2025-06-15T21:06:09.413" v="175" actId="47"/>
        <pc:sldMkLst>
          <pc:docMk/>
          <pc:sldMk cId="1819079153" sldId="263"/>
        </pc:sldMkLst>
        <pc:spChg chg="mod">
          <ac:chgData name="Tristan Bihler" userId="1c18a77c3a83b4ea" providerId="LiveId" clId="{F73AAE8C-F2B1-4607-A9FB-459E92C800DC}" dt="2025-06-15T21:05:29.672" v="168" actId="26606"/>
          <ac:spMkLst>
            <pc:docMk/>
            <pc:sldMk cId="1819079153" sldId="263"/>
            <ac:spMk id="2" creationId="{1B0B41D4-BE7B-3970-0291-C9D63BD730C5}"/>
          </ac:spMkLst>
        </pc:spChg>
        <pc:picChg chg="add mod">
          <ac:chgData name="Tristan Bihler" userId="1c18a77c3a83b4ea" providerId="LiveId" clId="{F73AAE8C-F2B1-4607-A9FB-459E92C800DC}" dt="2025-06-15T21:05:29.672" v="168" actId="26606"/>
          <ac:picMkLst>
            <pc:docMk/>
            <pc:sldMk cId="1819079153" sldId="263"/>
            <ac:picMk id="4" creationId="{1405F236-E392-7CEC-AE2B-5D596AE8811B}"/>
          </ac:picMkLst>
        </pc:picChg>
      </pc:sldChg>
      <pc:sldChg chg="addSp delSp modSp add mod delAnim modAnim">
        <pc:chgData name="Tristan Bihler" userId="1c18a77c3a83b4ea" providerId="LiveId" clId="{F73AAE8C-F2B1-4607-A9FB-459E92C800DC}" dt="2025-06-15T20:46:19.468" v="63" actId="14100"/>
        <pc:sldMkLst>
          <pc:docMk/>
          <pc:sldMk cId="3374614004" sldId="264"/>
        </pc:sldMkLst>
        <pc:spChg chg="del">
          <ac:chgData name="Tristan Bihler" userId="1c18a77c3a83b4ea" providerId="LiveId" clId="{F73AAE8C-F2B1-4607-A9FB-459E92C800DC}" dt="2025-06-15T20:38:00.014" v="41" actId="478"/>
          <ac:spMkLst>
            <pc:docMk/>
            <pc:sldMk cId="3374614004" sldId="264"/>
            <ac:spMk id="2" creationId="{C7E90E52-4597-9883-B1AB-58357ED764E9}"/>
          </ac:spMkLst>
        </pc:spChg>
        <pc:spChg chg="add del mod">
          <ac:chgData name="Tristan Bihler" userId="1c18a77c3a83b4ea" providerId="LiveId" clId="{F73AAE8C-F2B1-4607-A9FB-459E92C800DC}" dt="2025-06-15T20:38:01.447" v="42" actId="478"/>
          <ac:spMkLst>
            <pc:docMk/>
            <pc:sldMk cId="3374614004" sldId="264"/>
            <ac:spMk id="6" creationId="{4AA2F01B-24E7-1657-283D-CA83A81F9B87}"/>
          </ac:spMkLst>
        </pc:spChg>
        <pc:picChg chg="add del mod">
          <ac:chgData name="Tristan Bihler" userId="1c18a77c3a83b4ea" providerId="LiveId" clId="{F73AAE8C-F2B1-4607-A9FB-459E92C800DC}" dt="2025-06-15T20:45:24.752" v="59" actId="478"/>
          <ac:picMkLst>
            <pc:docMk/>
            <pc:sldMk cId="3374614004" sldId="264"/>
            <ac:picMk id="3" creationId="{51F1B6E6-3456-71C3-A6BC-74B7B2C2987E}"/>
          </ac:picMkLst>
        </pc:picChg>
        <pc:picChg chg="del">
          <ac:chgData name="Tristan Bihler" userId="1c18a77c3a83b4ea" providerId="LiveId" clId="{F73AAE8C-F2B1-4607-A9FB-459E92C800DC}" dt="2025-06-15T20:37:19.636" v="34" actId="478"/>
          <ac:picMkLst>
            <pc:docMk/>
            <pc:sldMk cId="3374614004" sldId="264"/>
            <ac:picMk id="4" creationId="{1BD987EC-6B60-DB23-340C-DD069CE0A4AF}"/>
          </ac:picMkLst>
        </pc:picChg>
        <pc:picChg chg="add mod">
          <ac:chgData name="Tristan Bihler" userId="1c18a77c3a83b4ea" providerId="LiveId" clId="{F73AAE8C-F2B1-4607-A9FB-459E92C800DC}" dt="2025-06-15T20:46:19.468" v="63" actId="14100"/>
          <ac:picMkLst>
            <pc:docMk/>
            <pc:sldMk cId="3374614004" sldId="264"/>
            <ac:picMk id="7" creationId="{CC804DC0-037C-F778-6BBF-75BA4362AF44}"/>
          </ac:picMkLst>
        </pc:picChg>
      </pc:sldChg>
      <pc:sldChg chg="addSp delSp modSp add mod modAnim">
        <pc:chgData name="Tristan Bihler" userId="1c18a77c3a83b4ea" providerId="LiveId" clId="{F73AAE8C-F2B1-4607-A9FB-459E92C800DC}" dt="2025-06-15T20:49:37.647" v="79"/>
        <pc:sldMkLst>
          <pc:docMk/>
          <pc:sldMk cId="1239492490" sldId="265"/>
        </pc:sldMkLst>
        <pc:spChg chg="mod">
          <ac:chgData name="Tristan Bihler" userId="1c18a77c3a83b4ea" providerId="LiveId" clId="{F73AAE8C-F2B1-4607-A9FB-459E92C800DC}" dt="2025-06-15T20:40:19.207" v="56" actId="26606"/>
          <ac:spMkLst>
            <pc:docMk/>
            <pc:sldMk cId="1239492490" sldId="265"/>
            <ac:spMk id="2" creationId="{19B3BF08-C3E7-A41C-2D7A-D51CB64EF793}"/>
          </ac:spMkLst>
        </pc:spChg>
        <pc:spChg chg="add mod">
          <ac:chgData name="Tristan Bihler" userId="1c18a77c3a83b4ea" providerId="LiveId" clId="{F73AAE8C-F2B1-4607-A9FB-459E92C800DC}" dt="2025-06-15T20:49:02.354" v="71" actId="14100"/>
          <ac:spMkLst>
            <pc:docMk/>
            <pc:sldMk cId="1239492490" sldId="265"/>
            <ac:spMk id="8" creationId="{663F90E5-BF2A-7B64-84E4-7896985389FF}"/>
          </ac:spMkLst>
        </pc:spChg>
        <pc:picChg chg="del">
          <ac:chgData name="Tristan Bihler" userId="1c18a77c3a83b4ea" providerId="LiveId" clId="{F73AAE8C-F2B1-4607-A9FB-459E92C800DC}" dt="2025-06-15T20:38:19.148" v="46" actId="478"/>
          <ac:picMkLst>
            <pc:docMk/>
            <pc:sldMk cId="1239492490" sldId="265"/>
            <ac:picMk id="4" creationId="{E2C3065E-7AD4-9DE0-6405-0F2788060F0D}"/>
          </ac:picMkLst>
        </pc:picChg>
        <pc:picChg chg="add del">
          <ac:chgData name="Tristan Bihler" userId="1c18a77c3a83b4ea" providerId="LiveId" clId="{F73AAE8C-F2B1-4607-A9FB-459E92C800DC}" dt="2025-06-15T20:38:51.656" v="48" actId="478"/>
          <ac:picMkLst>
            <pc:docMk/>
            <pc:sldMk cId="1239492490" sldId="265"/>
            <ac:picMk id="5" creationId="{3BA2039F-7E15-1816-738C-8204514E041E}"/>
          </ac:picMkLst>
        </pc:picChg>
        <pc:picChg chg="add mod modCrop">
          <ac:chgData name="Tristan Bihler" userId="1c18a77c3a83b4ea" providerId="LiveId" clId="{F73AAE8C-F2B1-4607-A9FB-459E92C800DC}" dt="2025-06-15T20:46:10.950" v="61" actId="1076"/>
          <ac:picMkLst>
            <pc:docMk/>
            <pc:sldMk cId="1239492490" sldId="265"/>
            <ac:picMk id="7" creationId="{BD3D0F68-46DB-0C83-41A0-D31BB8589360}"/>
          </ac:picMkLst>
        </pc:picChg>
      </pc:sldChg>
      <pc:sldChg chg="delSp modSp add mod">
        <pc:chgData name="Tristan Bihler" userId="1c18a77c3a83b4ea" providerId="LiveId" clId="{F73AAE8C-F2B1-4607-A9FB-459E92C800DC}" dt="2025-06-15T20:53:13.805" v="125" actId="1076"/>
        <pc:sldMkLst>
          <pc:docMk/>
          <pc:sldMk cId="213175611" sldId="266"/>
        </pc:sldMkLst>
        <pc:spChg chg="mod">
          <ac:chgData name="Tristan Bihler" userId="1c18a77c3a83b4ea" providerId="LiveId" clId="{F73AAE8C-F2B1-4607-A9FB-459E92C800DC}" dt="2025-06-15T20:52:22.171" v="116" actId="26606"/>
          <ac:spMkLst>
            <pc:docMk/>
            <pc:sldMk cId="213175611" sldId="266"/>
            <ac:spMk id="2" creationId="{FE57CCBF-0B64-E2E9-E956-FD7D580A27EE}"/>
          </ac:spMkLst>
        </pc:spChg>
        <pc:picChg chg="del">
          <ac:chgData name="Tristan Bihler" userId="1c18a77c3a83b4ea" providerId="LiveId" clId="{F73AAE8C-F2B1-4607-A9FB-459E92C800DC}" dt="2025-06-15T20:52:20.454" v="115" actId="478"/>
          <ac:picMkLst>
            <pc:docMk/>
            <pc:sldMk cId="213175611" sldId="266"/>
            <ac:picMk id="3" creationId="{97B4417D-013D-4C1A-E348-33B4F883F870}"/>
          </ac:picMkLst>
        </pc:picChg>
        <pc:picChg chg="del">
          <ac:chgData name="Tristan Bihler" userId="1c18a77c3a83b4ea" providerId="LiveId" clId="{F73AAE8C-F2B1-4607-A9FB-459E92C800DC}" dt="2025-06-15T20:52:19.802" v="114" actId="478"/>
          <ac:picMkLst>
            <pc:docMk/>
            <pc:sldMk cId="213175611" sldId="266"/>
            <ac:picMk id="4" creationId="{A8673359-0CD5-DE75-1350-71AB10A9DC53}"/>
          </ac:picMkLst>
        </pc:picChg>
        <pc:picChg chg="mod">
          <ac:chgData name="Tristan Bihler" userId="1c18a77c3a83b4ea" providerId="LiveId" clId="{F73AAE8C-F2B1-4607-A9FB-459E92C800DC}" dt="2025-06-15T20:53:13.805" v="125" actId="1076"/>
          <ac:picMkLst>
            <pc:docMk/>
            <pc:sldMk cId="213175611" sldId="266"/>
            <ac:picMk id="5" creationId="{1048980A-95D2-EA09-9F49-F137774CBC09}"/>
          </ac:picMkLst>
        </pc:picChg>
      </pc:sldChg>
      <pc:sldChg chg="delSp modSp add mod">
        <pc:chgData name="Tristan Bihler" userId="1c18a77c3a83b4ea" providerId="LiveId" clId="{F73AAE8C-F2B1-4607-A9FB-459E92C800DC}" dt="2025-06-15T20:52:53.292" v="122" actId="1076"/>
        <pc:sldMkLst>
          <pc:docMk/>
          <pc:sldMk cId="309688802" sldId="267"/>
        </pc:sldMkLst>
        <pc:spChg chg="mod">
          <ac:chgData name="Tristan Bihler" userId="1c18a77c3a83b4ea" providerId="LiveId" clId="{F73AAE8C-F2B1-4607-A9FB-459E92C800DC}" dt="2025-06-15T20:52:31.347" v="120" actId="26606"/>
          <ac:spMkLst>
            <pc:docMk/>
            <pc:sldMk cId="309688802" sldId="267"/>
            <ac:spMk id="2" creationId="{051F1FFD-F8FD-1698-1036-1D06FD643236}"/>
          </ac:spMkLst>
        </pc:spChg>
        <pc:picChg chg="mod">
          <ac:chgData name="Tristan Bihler" userId="1c18a77c3a83b4ea" providerId="LiveId" clId="{F73AAE8C-F2B1-4607-A9FB-459E92C800DC}" dt="2025-06-15T20:52:53.292" v="122" actId="1076"/>
          <ac:picMkLst>
            <pc:docMk/>
            <pc:sldMk cId="309688802" sldId="267"/>
            <ac:picMk id="3" creationId="{A9DE4929-6A44-126E-4A5E-6A7BA53FD639}"/>
          </ac:picMkLst>
        </pc:picChg>
        <pc:picChg chg="del">
          <ac:chgData name="Tristan Bihler" userId="1c18a77c3a83b4ea" providerId="LiveId" clId="{F73AAE8C-F2B1-4607-A9FB-459E92C800DC}" dt="2025-06-15T20:52:28.481" v="117" actId="478"/>
          <ac:picMkLst>
            <pc:docMk/>
            <pc:sldMk cId="309688802" sldId="267"/>
            <ac:picMk id="4" creationId="{E6FB5C28-47C2-8BC3-3B73-62056BA999A8}"/>
          </ac:picMkLst>
        </pc:picChg>
        <pc:picChg chg="del">
          <ac:chgData name="Tristan Bihler" userId="1c18a77c3a83b4ea" providerId="LiveId" clId="{F73AAE8C-F2B1-4607-A9FB-459E92C800DC}" dt="2025-06-15T20:52:28.987" v="118" actId="478"/>
          <ac:picMkLst>
            <pc:docMk/>
            <pc:sldMk cId="309688802" sldId="267"/>
            <ac:picMk id="5" creationId="{FBFFD3B4-105D-26E3-E273-E902C23646B0}"/>
          </ac:picMkLst>
        </pc:picChg>
      </pc:sldChg>
      <pc:sldChg chg="addSp delSp modSp add mod delAnim">
        <pc:chgData name="Tristan Bihler" userId="1c18a77c3a83b4ea" providerId="LiveId" clId="{F73AAE8C-F2B1-4607-A9FB-459E92C800DC}" dt="2025-06-15T21:01:04.990" v="154" actId="26606"/>
        <pc:sldMkLst>
          <pc:docMk/>
          <pc:sldMk cId="3906392019" sldId="268"/>
        </pc:sldMkLst>
        <pc:spChg chg="mod">
          <ac:chgData name="Tristan Bihler" userId="1c18a77c3a83b4ea" providerId="LiveId" clId="{F73AAE8C-F2B1-4607-A9FB-459E92C800DC}" dt="2025-06-15T20:54:45.215" v="136" actId="20577"/>
          <ac:spMkLst>
            <pc:docMk/>
            <pc:sldMk cId="3906392019" sldId="268"/>
            <ac:spMk id="2" creationId="{E87BCD8A-B9C5-F403-9911-263F5B42DECB}"/>
          </ac:spMkLst>
        </pc:spChg>
        <pc:spChg chg="del">
          <ac:chgData name="Tristan Bihler" userId="1c18a77c3a83b4ea" providerId="LiveId" clId="{F73AAE8C-F2B1-4607-A9FB-459E92C800DC}" dt="2025-06-15T20:54:49.573" v="138" actId="478"/>
          <ac:spMkLst>
            <pc:docMk/>
            <pc:sldMk cId="3906392019" sldId="268"/>
            <ac:spMk id="8" creationId="{2047D751-B795-DF4F-90B3-12DA4442A88A}"/>
          </ac:spMkLst>
        </pc:spChg>
        <pc:graphicFrameChg chg="add del mod">
          <ac:chgData name="Tristan Bihler" userId="1c18a77c3a83b4ea" providerId="LiveId" clId="{F73AAE8C-F2B1-4607-A9FB-459E92C800DC}" dt="2025-06-15T20:59:31.239" v="147" actId="478"/>
          <ac:graphicFrameMkLst>
            <pc:docMk/>
            <pc:sldMk cId="3906392019" sldId="268"/>
            <ac:graphicFrameMk id="3" creationId="{D76DA541-0033-44FA-4372-F27060C9C8C3}"/>
          </ac:graphicFrameMkLst>
        </pc:graphicFrameChg>
        <pc:graphicFrameChg chg="add del mod">
          <ac:chgData name="Tristan Bihler" userId="1c18a77c3a83b4ea" providerId="LiveId" clId="{F73AAE8C-F2B1-4607-A9FB-459E92C800DC}" dt="2025-06-15T20:59:13.877" v="144" actId="478"/>
          <ac:graphicFrameMkLst>
            <pc:docMk/>
            <pc:sldMk cId="3906392019" sldId="268"/>
            <ac:graphicFrameMk id="4" creationId="{D30076FC-0F3B-0F10-079E-D32F17B504A2}"/>
          </ac:graphicFrameMkLst>
        </pc:graphicFrameChg>
        <pc:picChg chg="add mod">
          <ac:chgData name="Tristan Bihler" userId="1c18a77c3a83b4ea" providerId="LiveId" clId="{F73AAE8C-F2B1-4607-A9FB-459E92C800DC}" dt="2025-06-15T21:01:04.990" v="154" actId="26606"/>
          <ac:picMkLst>
            <pc:docMk/>
            <pc:sldMk cId="3906392019" sldId="268"/>
            <ac:picMk id="6" creationId="{7B5D5C7E-0692-C39C-3370-AE945C89FBB4}"/>
          </ac:picMkLst>
        </pc:picChg>
        <pc:picChg chg="del">
          <ac:chgData name="Tristan Bihler" userId="1c18a77c3a83b4ea" providerId="LiveId" clId="{F73AAE8C-F2B1-4607-A9FB-459E92C800DC}" dt="2025-06-15T20:54:47.249" v="137" actId="478"/>
          <ac:picMkLst>
            <pc:docMk/>
            <pc:sldMk cId="3906392019" sldId="268"/>
            <ac:picMk id="7" creationId="{D90BB87A-2E84-05AE-3134-D604C6CF52A1}"/>
          </ac:picMkLst>
        </pc:picChg>
      </pc:sldChg>
      <pc:sldChg chg="modSp add mod">
        <pc:chgData name="Tristan Bihler" userId="1c18a77c3a83b4ea" providerId="LiveId" clId="{F73AAE8C-F2B1-4607-A9FB-459E92C800DC}" dt="2025-06-15T21:02:02.423" v="162" actId="1076"/>
        <pc:sldMkLst>
          <pc:docMk/>
          <pc:sldMk cId="2892654515" sldId="269"/>
        </pc:sldMkLst>
        <pc:picChg chg="mod modCrop">
          <ac:chgData name="Tristan Bihler" userId="1c18a77c3a83b4ea" providerId="LiveId" clId="{F73AAE8C-F2B1-4607-A9FB-459E92C800DC}" dt="2025-06-15T21:02:02.423" v="162" actId="1076"/>
          <ac:picMkLst>
            <pc:docMk/>
            <pc:sldMk cId="2892654515" sldId="269"/>
            <ac:picMk id="6" creationId="{B688A0B7-6626-E801-202B-E1F821543DF9}"/>
          </ac:picMkLst>
        </pc:picChg>
      </pc:sldChg>
      <pc:sldChg chg="addSp delSp modSp add mod">
        <pc:chgData name="Tristan Bihler" userId="1c18a77c3a83b4ea" providerId="LiveId" clId="{F73AAE8C-F2B1-4607-A9FB-459E92C800DC}" dt="2025-06-16T07:08:51.800" v="258" actId="18131"/>
        <pc:sldMkLst>
          <pc:docMk/>
          <pc:sldMk cId="1200981575" sldId="270"/>
        </pc:sldMkLst>
        <pc:spChg chg="mod">
          <ac:chgData name="Tristan Bihler" userId="1c18a77c3a83b4ea" providerId="LiveId" clId="{F73AAE8C-F2B1-4607-A9FB-459E92C800DC}" dt="2025-06-15T21:06:18.106" v="177" actId="26606"/>
          <ac:spMkLst>
            <pc:docMk/>
            <pc:sldMk cId="1200981575" sldId="270"/>
            <ac:spMk id="2" creationId="{466CB396-4C0F-00B9-DD6C-70A29DA9EB1A}"/>
          </ac:spMkLst>
        </pc:spChg>
        <pc:picChg chg="add mod modCrop">
          <ac:chgData name="Tristan Bihler" userId="1c18a77c3a83b4ea" providerId="LiveId" clId="{F73AAE8C-F2B1-4607-A9FB-459E92C800DC}" dt="2025-06-16T07:08:51.800" v="258" actId="18131"/>
          <ac:picMkLst>
            <pc:docMk/>
            <pc:sldMk cId="1200981575" sldId="270"/>
            <ac:picMk id="3" creationId="{574FB948-9C20-A7A6-36C9-2105B64BF409}"/>
          </ac:picMkLst>
        </pc:picChg>
        <pc:picChg chg="del">
          <ac:chgData name="Tristan Bihler" userId="1c18a77c3a83b4ea" providerId="LiveId" clId="{F73AAE8C-F2B1-4607-A9FB-459E92C800DC}" dt="2025-06-15T21:05:41.748" v="169" actId="478"/>
          <ac:picMkLst>
            <pc:docMk/>
            <pc:sldMk cId="1200981575" sldId="270"/>
            <ac:picMk id="4" creationId="{73E37DF8-BB0B-AEFE-451D-30836A3519C8}"/>
          </ac:picMkLst>
        </pc:picChg>
        <pc:picChg chg="add del mod modCrop">
          <ac:chgData name="Tristan Bihler" userId="1c18a77c3a83b4ea" providerId="LiveId" clId="{F73AAE8C-F2B1-4607-A9FB-459E92C800DC}" dt="2025-06-16T07:08:34.126" v="255" actId="478"/>
          <ac:picMkLst>
            <pc:docMk/>
            <pc:sldMk cId="1200981575" sldId="270"/>
            <ac:picMk id="5" creationId="{193D18CB-462D-D011-458A-57F5B0CFF631}"/>
          </ac:picMkLst>
        </pc:picChg>
      </pc:sldChg>
      <pc:sldChg chg="add del">
        <pc:chgData name="Tristan Bihler" userId="1c18a77c3a83b4ea" providerId="LiveId" clId="{F73AAE8C-F2B1-4607-A9FB-459E92C800DC}" dt="2025-06-15T21:06:10.373" v="176" actId="47"/>
        <pc:sldMkLst>
          <pc:docMk/>
          <pc:sldMk cId="3815486366" sldId="271"/>
        </pc:sldMkLst>
      </pc:sldChg>
      <pc:sldChg chg="addSp delSp modSp add del mod">
        <pc:chgData name="Tristan Bihler" userId="1c18a77c3a83b4ea" providerId="LiveId" clId="{F73AAE8C-F2B1-4607-A9FB-459E92C800DC}" dt="2025-06-16T07:09:21.831" v="261" actId="47"/>
        <pc:sldMkLst>
          <pc:docMk/>
          <pc:sldMk cId="3946256410" sldId="271"/>
        </pc:sldMkLst>
        <pc:spChg chg="add del">
          <ac:chgData name="Tristan Bihler" userId="1c18a77c3a83b4ea" providerId="LiveId" clId="{F73AAE8C-F2B1-4607-A9FB-459E92C800DC}" dt="2025-06-16T06:58:18.056" v="188" actId="22"/>
          <ac:spMkLst>
            <pc:docMk/>
            <pc:sldMk cId="3946256410" sldId="271"/>
            <ac:spMk id="4" creationId="{2C0DC345-C39F-621C-6E95-33DEC8FDB3DA}"/>
          </ac:spMkLst>
        </pc:spChg>
        <pc:picChg chg="mod modCrop">
          <ac:chgData name="Tristan Bihler" userId="1c18a77c3a83b4ea" providerId="LiveId" clId="{F73AAE8C-F2B1-4607-A9FB-459E92C800DC}" dt="2025-06-16T07:00:09.804" v="200" actId="14100"/>
          <ac:picMkLst>
            <pc:docMk/>
            <pc:sldMk cId="3946256410" sldId="271"/>
            <ac:picMk id="5" creationId="{93E27774-5490-0C5D-4154-50684E4A97A1}"/>
          </ac:picMkLst>
        </pc:picChg>
      </pc:sldChg>
      <pc:sldChg chg="modSp add del mod">
        <pc:chgData name="Tristan Bihler" userId="1c18a77c3a83b4ea" providerId="LiveId" clId="{F73AAE8C-F2B1-4607-A9FB-459E92C800DC}" dt="2025-06-16T07:09:21.831" v="261" actId="47"/>
        <pc:sldMkLst>
          <pc:docMk/>
          <pc:sldMk cId="2629795329" sldId="272"/>
        </pc:sldMkLst>
        <pc:picChg chg="mod modCrop">
          <ac:chgData name="Tristan Bihler" userId="1c18a77c3a83b4ea" providerId="LiveId" clId="{F73AAE8C-F2B1-4607-A9FB-459E92C800DC}" dt="2025-06-16T07:02:12.567" v="216" actId="1076"/>
          <ac:picMkLst>
            <pc:docMk/>
            <pc:sldMk cId="2629795329" sldId="272"/>
            <ac:picMk id="5" creationId="{2ADD7BA3-9864-0A33-80F7-2252D4A29E7F}"/>
          </ac:picMkLst>
        </pc:picChg>
      </pc:sldChg>
      <pc:sldChg chg="modSp add del mod">
        <pc:chgData name="Tristan Bihler" userId="1c18a77c3a83b4ea" providerId="LiveId" clId="{F73AAE8C-F2B1-4607-A9FB-459E92C800DC}" dt="2025-06-16T07:09:21.831" v="261" actId="47"/>
        <pc:sldMkLst>
          <pc:docMk/>
          <pc:sldMk cId="1441864652" sldId="273"/>
        </pc:sldMkLst>
        <pc:picChg chg="mod modCrop">
          <ac:chgData name="Tristan Bihler" userId="1c18a77c3a83b4ea" providerId="LiveId" clId="{F73AAE8C-F2B1-4607-A9FB-459E92C800DC}" dt="2025-06-16T07:01:40.060" v="213" actId="1076"/>
          <ac:picMkLst>
            <pc:docMk/>
            <pc:sldMk cId="1441864652" sldId="273"/>
            <ac:picMk id="5" creationId="{B52871FF-EB17-A9DD-6FA5-68495A104442}"/>
          </ac:picMkLst>
        </pc:picChg>
      </pc:sldChg>
      <pc:sldChg chg="addSp delSp modSp add mod">
        <pc:chgData name="Tristan Bihler" userId="1c18a77c3a83b4ea" providerId="LiveId" clId="{F73AAE8C-F2B1-4607-A9FB-459E92C800DC}" dt="2025-06-16T07:05:37.742" v="225" actId="1076"/>
        <pc:sldMkLst>
          <pc:docMk/>
          <pc:sldMk cId="3903907843" sldId="274"/>
        </pc:sldMkLst>
        <pc:picChg chg="add mod">
          <ac:chgData name="Tristan Bihler" userId="1c18a77c3a83b4ea" providerId="LiveId" clId="{F73AAE8C-F2B1-4607-A9FB-459E92C800DC}" dt="2025-06-16T07:05:37.742" v="225" actId="1076"/>
          <ac:picMkLst>
            <pc:docMk/>
            <pc:sldMk cId="3903907843" sldId="274"/>
            <ac:picMk id="4" creationId="{EC72E74E-D6E3-BB95-5DA6-516E169B0471}"/>
          </ac:picMkLst>
        </pc:picChg>
        <pc:picChg chg="del">
          <ac:chgData name="Tristan Bihler" userId="1c18a77c3a83b4ea" providerId="LiveId" clId="{F73AAE8C-F2B1-4607-A9FB-459E92C800DC}" dt="2025-06-16T07:04:55.608" v="218" actId="478"/>
          <ac:picMkLst>
            <pc:docMk/>
            <pc:sldMk cId="3903907843" sldId="274"/>
            <ac:picMk id="5" creationId="{3EC421E6-4C00-B80A-ABF1-BB20173D7C90}"/>
          </ac:picMkLst>
        </pc:picChg>
      </pc:sldChg>
      <pc:sldChg chg="addSp delSp modSp add del mod">
        <pc:chgData name="Tristan Bihler" userId="1c18a77c3a83b4ea" providerId="LiveId" clId="{F73AAE8C-F2B1-4607-A9FB-459E92C800DC}" dt="2025-06-16T07:06:53.475" v="238" actId="14100"/>
        <pc:sldMkLst>
          <pc:docMk/>
          <pc:sldMk cId="2505134422" sldId="275"/>
        </pc:sldMkLst>
        <pc:picChg chg="add mod modCrop">
          <ac:chgData name="Tristan Bihler" userId="1c18a77c3a83b4ea" providerId="LiveId" clId="{F73AAE8C-F2B1-4607-A9FB-459E92C800DC}" dt="2025-06-16T07:06:53.475" v="238" actId="14100"/>
          <ac:picMkLst>
            <pc:docMk/>
            <pc:sldMk cId="2505134422" sldId="275"/>
            <ac:picMk id="4" creationId="{5C75D01C-D187-0D71-802B-EBC9B34E4697}"/>
          </ac:picMkLst>
        </pc:picChg>
        <pc:picChg chg="del">
          <ac:chgData name="Tristan Bihler" userId="1c18a77c3a83b4ea" providerId="LiveId" clId="{F73AAE8C-F2B1-4607-A9FB-459E92C800DC}" dt="2025-06-16T07:06:02.451" v="232" actId="478"/>
          <ac:picMkLst>
            <pc:docMk/>
            <pc:sldMk cId="2505134422" sldId="275"/>
            <ac:picMk id="5" creationId="{47F9246E-2835-42CB-AD68-7D13A622E5EF}"/>
          </ac:picMkLst>
        </pc:picChg>
      </pc:sldChg>
      <pc:sldChg chg="addSp delSp modSp add mod">
        <pc:chgData name="Tristan Bihler" userId="1c18a77c3a83b4ea" providerId="LiveId" clId="{F73AAE8C-F2B1-4607-A9FB-459E92C800DC}" dt="2025-06-16T07:07:30.318" v="243" actId="1076"/>
        <pc:sldMkLst>
          <pc:docMk/>
          <pc:sldMk cId="935280192" sldId="276"/>
        </pc:sldMkLst>
        <pc:picChg chg="add mod modCrop">
          <ac:chgData name="Tristan Bihler" userId="1c18a77c3a83b4ea" providerId="LiveId" clId="{F73AAE8C-F2B1-4607-A9FB-459E92C800DC}" dt="2025-06-16T07:07:30.318" v="243" actId="1076"/>
          <ac:picMkLst>
            <pc:docMk/>
            <pc:sldMk cId="935280192" sldId="276"/>
            <ac:picMk id="3" creationId="{5B7F5DCF-2482-09D3-33E9-F906A2C852F4}"/>
          </ac:picMkLst>
        </pc:picChg>
        <pc:picChg chg="del">
          <ac:chgData name="Tristan Bihler" userId="1c18a77c3a83b4ea" providerId="LiveId" clId="{F73AAE8C-F2B1-4607-A9FB-459E92C800DC}" dt="2025-06-16T07:07:00.433" v="239" actId="478"/>
          <ac:picMkLst>
            <pc:docMk/>
            <pc:sldMk cId="935280192" sldId="276"/>
            <ac:picMk id="5" creationId="{8E7EE2F4-12D7-69EA-B2DE-137AB5048234}"/>
          </ac:picMkLst>
        </pc:picChg>
      </pc:sldChg>
      <pc:sldChg chg="addSp delSp modSp add mod">
        <pc:chgData name="Tristan Bihler" userId="1c18a77c3a83b4ea" providerId="LiveId" clId="{F73AAE8C-F2B1-4607-A9FB-459E92C800DC}" dt="2025-06-16T07:08:08.433" v="252" actId="1076"/>
        <pc:sldMkLst>
          <pc:docMk/>
          <pc:sldMk cId="3569390878" sldId="277"/>
        </pc:sldMkLst>
        <pc:picChg chg="add mod modCrop">
          <ac:chgData name="Tristan Bihler" userId="1c18a77c3a83b4ea" providerId="LiveId" clId="{F73AAE8C-F2B1-4607-A9FB-459E92C800DC}" dt="2025-06-16T07:08:08.433" v="252" actId="1076"/>
          <ac:picMkLst>
            <pc:docMk/>
            <pc:sldMk cId="3569390878" sldId="277"/>
            <ac:picMk id="4" creationId="{55E350B0-EC04-7DAD-B52E-23A6F8FCA740}"/>
          </ac:picMkLst>
        </pc:picChg>
        <pc:picChg chg="del">
          <ac:chgData name="Tristan Bihler" userId="1c18a77c3a83b4ea" providerId="LiveId" clId="{F73AAE8C-F2B1-4607-A9FB-459E92C800DC}" dt="2025-06-16T07:07:40.404" v="244" actId="478"/>
          <ac:picMkLst>
            <pc:docMk/>
            <pc:sldMk cId="3569390878" sldId="277"/>
            <ac:picMk id="5" creationId="{70CB9C86-7A81-E79B-0AA7-6BF3C85CA748}"/>
          </ac:picMkLst>
        </pc:picChg>
      </pc:sldChg>
      <pc:sldChg chg="addSp delSp modSp add mod">
        <pc:chgData name="Tristan Bihler" userId="1c18a77c3a83b4ea" providerId="LiveId" clId="{F73AAE8C-F2B1-4607-A9FB-459E92C800DC}" dt="2025-06-16T07:08:26.838" v="254" actId="18131"/>
        <pc:sldMkLst>
          <pc:docMk/>
          <pc:sldMk cId="4138174813" sldId="278"/>
        </pc:sldMkLst>
        <pc:picChg chg="add mod modCrop">
          <ac:chgData name="Tristan Bihler" userId="1c18a77c3a83b4ea" providerId="LiveId" clId="{F73AAE8C-F2B1-4607-A9FB-459E92C800DC}" dt="2025-06-16T07:08:26.838" v="254" actId="18131"/>
          <ac:picMkLst>
            <pc:docMk/>
            <pc:sldMk cId="4138174813" sldId="278"/>
            <ac:picMk id="3" creationId="{D345ADAB-FED4-A350-BE28-75F15ADA3D47}"/>
          </ac:picMkLst>
        </pc:picChg>
        <pc:picChg chg="del">
          <ac:chgData name="Tristan Bihler" userId="1c18a77c3a83b4ea" providerId="LiveId" clId="{F73AAE8C-F2B1-4607-A9FB-459E92C800DC}" dt="2025-06-16T07:07:42.640" v="245" actId="478"/>
          <ac:picMkLst>
            <pc:docMk/>
            <pc:sldMk cId="4138174813" sldId="278"/>
            <ac:picMk id="5" creationId="{CA3BA706-3F12-BD1E-FAA6-C49FD944D239}"/>
          </ac:picMkLst>
        </pc:picChg>
      </pc:sldChg>
      <pc:sldChg chg="addSp delSp modSp add mod">
        <pc:chgData name="Tristan Bihler" userId="1c18a77c3a83b4ea" providerId="LiveId" clId="{F73AAE8C-F2B1-4607-A9FB-459E92C800DC}" dt="2025-06-16T07:10:14.384" v="270" actId="1076"/>
        <pc:sldMkLst>
          <pc:docMk/>
          <pc:sldMk cId="3453700335" sldId="279"/>
        </pc:sldMkLst>
        <pc:picChg chg="del">
          <ac:chgData name="Tristan Bihler" userId="1c18a77c3a83b4ea" providerId="LiveId" clId="{F73AAE8C-F2B1-4607-A9FB-459E92C800DC}" dt="2025-06-16T07:09:32.388" v="262" actId="478"/>
          <ac:picMkLst>
            <pc:docMk/>
            <pc:sldMk cId="3453700335" sldId="279"/>
            <ac:picMk id="3" creationId="{F90AB8BA-42CD-5C68-4564-82F5B6DA6F62}"/>
          </ac:picMkLst>
        </pc:picChg>
        <pc:picChg chg="add mod modCrop">
          <ac:chgData name="Tristan Bihler" userId="1c18a77c3a83b4ea" providerId="LiveId" clId="{F73AAE8C-F2B1-4607-A9FB-459E92C800DC}" dt="2025-06-16T07:10:14.384" v="270" actId="1076"/>
          <ac:picMkLst>
            <pc:docMk/>
            <pc:sldMk cId="3453700335" sldId="279"/>
            <ac:picMk id="5" creationId="{BC92CA01-87B8-5877-FEF4-7966A0A9CD8D}"/>
          </ac:picMkLst>
        </pc:picChg>
      </pc:sldChg>
      <pc:sldChg chg="addSp delSp modSp add mod">
        <pc:chgData name="Tristan Bihler" userId="1c18a77c3a83b4ea" providerId="LiveId" clId="{F73AAE8C-F2B1-4607-A9FB-459E92C800DC}" dt="2025-06-16T07:11:41.783" v="284" actId="1076"/>
        <pc:sldMkLst>
          <pc:docMk/>
          <pc:sldMk cId="2306576612" sldId="280"/>
        </pc:sldMkLst>
        <pc:picChg chg="del">
          <ac:chgData name="Tristan Bihler" userId="1c18a77c3a83b4ea" providerId="LiveId" clId="{F73AAE8C-F2B1-4607-A9FB-459E92C800DC}" dt="2025-06-16T07:10:21.026" v="271" actId="478"/>
          <ac:picMkLst>
            <pc:docMk/>
            <pc:sldMk cId="2306576612" sldId="280"/>
            <ac:picMk id="3" creationId="{8E678F8F-2D99-1398-4CA5-AE7F904EA138}"/>
          </ac:picMkLst>
        </pc:picChg>
        <pc:picChg chg="add mod modCrop">
          <ac:chgData name="Tristan Bihler" userId="1c18a77c3a83b4ea" providerId="LiveId" clId="{F73AAE8C-F2B1-4607-A9FB-459E92C800DC}" dt="2025-06-16T07:11:41.783" v="284" actId="1076"/>
          <ac:picMkLst>
            <pc:docMk/>
            <pc:sldMk cId="2306576612" sldId="280"/>
            <ac:picMk id="4" creationId="{67E1C61F-52C1-B1CB-1FB4-4FA3C7E984A7}"/>
          </ac:picMkLst>
        </pc:picChg>
      </pc:sldChg>
      <pc:sldChg chg="addSp delSp modSp add mod">
        <pc:chgData name="Tristan Bihler" userId="1c18a77c3a83b4ea" providerId="LiveId" clId="{F73AAE8C-F2B1-4607-A9FB-459E92C800DC}" dt="2025-06-16T07:12:15.492" v="288" actId="1076"/>
        <pc:sldMkLst>
          <pc:docMk/>
          <pc:sldMk cId="3120456048" sldId="281"/>
        </pc:sldMkLst>
        <pc:picChg chg="del mod modCrop">
          <ac:chgData name="Tristan Bihler" userId="1c18a77c3a83b4ea" providerId="LiveId" clId="{F73AAE8C-F2B1-4607-A9FB-459E92C800DC}" dt="2025-06-16T07:11:52.037" v="285" actId="478"/>
          <ac:picMkLst>
            <pc:docMk/>
            <pc:sldMk cId="3120456048" sldId="281"/>
            <ac:picMk id="3" creationId="{BA3767B7-D711-EA8A-F5A9-42892173BE05}"/>
          </ac:picMkLst>
        </pc:picChg>
        <pc:picChg chg="add mod modCrop">
          <ac:chgData name="Tristan Bihler" userId="1c18a77c3a83b4ea" providerId="LiveId" clId="{F73AAE8C-F2B1-4607-A9FB-459E92C800DC}" dt="2025-06-16T07:12:15.492" v="288" actId="1076"/>
          <ac:picMkLst>
            <pc:docMk/>
            <pc:sldMk cId="3120456048" sldId="281"/>
            <ac:picMk id="4" creationId="{2B149B9F-8E31-8A02-089F-5E1DBDB20A1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4390D5-8AF6-4F53-B69A-94D3B161D8CB}" type="datetimeFigureOut">
              <a:rPr lang="de-DE" smtClean="0"/>
              <a:t>16.06.2025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7301B-BC49-4193-B148-A941D00015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674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31BF8-6F44-BF8C-291E-EA392A152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0DC7A75-C57D-59A2-639D-EB9C808415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0FE3690-6C9D-F600-ED7B-FD9551AA2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AF76B1-D3DD-2581-DF49-3872A30F7A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4629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24A71-1B9D-531A-6D61-61B89C67A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06C5AD7-147E-592F-A7BB-4FB88FB60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4EA854D-23E1-3DA8-E54A-44329EB659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06638E-EFC6-C5E6-A035-008DD9F84A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3126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B31FC-ED9F-90B3-3D52-961C264A3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DB6CEDA-96CD-241C-D8D4-9B46593A49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DABBC72-C63F-6D0B-E168-3B2E43949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CB1D55-D78D-8350-73E7-9B4A33533F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2907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37A53-D50B-777D-F2EA-16351B3B8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6BCC3BF-A4D6-CF13-D803-51B929F18C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4FFE735-C4FE-8564-8449-3B856D4171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572B7B-AB7D-191F-C78E-475C5E885A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1030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A99C0-069C-CCB5-C367-E7183504C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7DEC5EB-EB2C-4C53-ED13-07E22147DD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B4FD555-DF5D-E697-5892-3BA7428A9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F44C99-8015-D93E-2E8E-93580547C2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2048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8135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E498E-8263-6E02-9C4D-110FA5752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50EB579-60C8-B6F1-7DB6-629DA13136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A693D5F-5A6F-2C4F-06D1-E09D7935A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0862AA-6FA8-CAAF-D8A5-3F78799A23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090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EBC9D-0998-9786-D334-961989396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4216062-3E39-4521-9C92-45C6975354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0A9D2FE-4BF9-4A9F-5C5F-503AD2FAC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6FA035-C3C4-1BD0-2343-245C35A2D8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937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42DEE-3F9B-4B99-5C02-317ABF9FC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64180B9-1821-D5B8-C1A3-DBE4853029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B2232EA-B3E5-A1DB-1A21-03AB57E138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8FDF41-79A2-E897-DBAC-4395917D7F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0004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147EB9-8BC7-0579-32BF-9F70921D5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CF2BC04-EF32-D152-8D76-C78C921F4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66504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343D2B-8FF9-76DD-BD23-A79D48EC3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61D81D9-6B8D-7F88-2622-2788D5CB75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71853AE-D8B8-7148-1B0A-831E73FB6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AF2EA4B-457A-42B7-83DF-6F52D76CE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B54F70-D184-3029-43C7-9FAA2F4C4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Informatik II  Carina Halter, Laura Mirwald,  Semian Finné, Tristan Bihler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A8EA0E-AD15-1B11-8C6D-8CACD9B6F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8484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C42D70-98F8-BAD6-DC4B-DA7FD3234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7129A6D-74DD-0465-9F93-9F52BAE118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776EF8-675B-23EC-D956-26D9B5D8E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0E8353-AEE0-BDC8-03D6-C2437684F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Informatik II  Carina Halter, Laura Mirwald,  Semian Finné, Tristan Bihler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A69C93-56C5-0908-F45E-37C98B2F6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6629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B0405A2-9363-DAA5-4C47-6379869474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82418F1-E02F-1C11-0930-81EB4D570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B08F7F-6D61-2C4F-CAF8-407382761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303429-D1E6-DD32-0BF9-5A1A2E55B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Informatik II  Carina Halter, Laura Mirwald,  Semian Finné, Tristan Bihler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BFBD9FE-BD7D-42E5-6452-0FDDDCE6A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86682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0B91B8-90DD-F32C-6BF2-701BE1FFF2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C94C1D2-F461-5CB4-2D20-9419A997B7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C841ED-0F2C-561D-969E-1DB701801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DFB0-D50B-4A28-BAB1-77E0CC558E34}" type="datetimeFigureOut">
              <a:rPr lang="de-DE" smtClean="0"/>
              <a:t>16.06.2025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F2949C-C87E-6EC2-1C4E-C19DEBDAF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AF81D1-C8C0-5D8E-FC8D-0DA4B508A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049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orlage Schl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494414-D9F1-953F-969C-0EADB3D91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2D9329-EF42-0141-98EF-ACDDF84AB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0D6BDA-75BD-835C-0E14-5A61105C4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18250"/>
            <a:ext cx="5257800" cy="365125"/>
          </a:xfrm>
        </p:spPr>
        <p:txBody>
          <a:bodyPr/>
          <a:lstStyle/>
          <a:p>
            <a:endParaRPr lang="de-DE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DE8A63BD-30BF-9A6D-75F1-356256B263A0}"/>
              </a:ext>
            </a:extLst>
          </p:cNvPr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Inhaltsplatzhalter 10" descr="Ein Bild, das Text, Schrift, Logo, Grafiken enthält.&#10;&#10;KI-generierte Inhalte können fehlerhaft sein.">
            <a:extLst>
              <a:ext uri="{FF2B5EF4-FFF2-40B4-BE49-F238E27FC236}">
                <a16:creationId xmlns:a16="http://schemas.microsoft.com/office/drawing/2014/main" id="{3B65D294-D846-C22D-CF1A-B2D2393D2C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973" y="365123"/>
            <a:ext cx="1925827" cy="110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29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147EB9-8BC7-0579-32BF-9F70921D5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CF2BC04-EF32-D152-8D76-C78C921F4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7138D1-5653-996D-C42C-AB7529261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DFB0-D50B-4A28-BAB1-77E0CC558E34}" type="datetimeFigureOut">
              <a:rPr lang="de-DE" smtClean="0"/>
              <a:t>16.06.2025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A5085A3-20BD-FDFD-993E-360074C4D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59EACA-70EC-C682-5205-ADE9D2BA8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119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28E19B-2A10-A5EB-A597-82513D6A4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D984DB-AEF6-E687-325E-4A72E0F744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7D27875-CF1E-872B-D0C4-ECA472825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2088D0-8445-3CE0-9452-732B887C8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DFB0-D50B-4A28-BAB1-77E0CC558E34}" type="datetimeFigureOut">
              <a:rPr lang="de-DE" smtClean="0"/>
              <a:t>16.06.2025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12C4B5-5FD9-17CE-E274-FC77F219C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CCFB4D9-B31F-62DF-5780-6AF59D9D9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24879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7EE647-0BE7-4A1E-5BE7-9B8E7E042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8BE510E-8320-D0DE-3830-7702C31AB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D0E6049-43B2-E7CA-F31D-3552EF18E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5C994B-708F-68B8-6AEF-5452078A87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8B7F2E5-08FD-B6D7-BCF8-EA8855C424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3FC3A7E-9BD5-1672-05AA-408F8ADCF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DFB0-D50B-4A28-BAB1-77E0CC558E34}" type="datetimeFigureOut">
              <a:rPr lang="de-DE" smtClean="0"/>
              <a:t>16.06.2025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8D731D6-C695-D610-B007-E0493B2FF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5D2C8FD-0ADE-6A67-79B0-F6A827CDE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5890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37AB98-1963-1673-D359-2A5B22B9A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2A96A59-7ABA-31DC-EA77-56C1B4C67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DFB0-D50B-4A28-BAB1-77E0CC558E34}" type="datetimeFigureOut">
              <a:rPr lang="de-DE" smtClean="0"/>
              <a:t>16.06.2025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FA54F22-E0BD-085C-D328-B1E9F1344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16C02B-44D0-6FE8-E9DA-DEB1910F7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26922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6B41C94-2CB2-6EAE-43CC-B0634B230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DFB0-D50B-4A28-BAB1-77E0CC558E34}" type="datetimeFigureOut">
              <a:rPr lang="de-DE" smtClean="0"/>
              <a:t>16.06.2025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8CE67D4-5871-A024-2F56-5CD9F040C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06AA2C-4B9C-A439-0024-448037E2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344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AC92F8-B98F-9015-2D03-FA770A6595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181A87-8A7A-EA88-CC20-49A70C49D1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31E51F-02F9-8110-1C46-CDC11E1E8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FA29E2-304B-82B2-4273-DE2B7EF8F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Informatik II  Carina Halter, Laura Mirwald,  Semian Finné, Tristan Bihler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0BC580-4BE2-8027-4E2F-57E3A5E29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84153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C7C8D1-1EC1-9E7C-9FA0-10A1FA943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17D86-DFBC-D05E-AEA7-8BAAB36A5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370A767-79B0-87FB-9D66-F18926E86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41F9B44-5BB0-7B55-792B-19D9BDAE0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DFB0-D50B-4A28-BAB1-77E0CC558E34}" type="datetimeFigureOut">
              <a:rPr lang="de-DE" smtClean="0"/>
              <a:t>16.06.2025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2D721F-89E6-EB37-6CC6-2704ECB02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EC8B81F-CC4B-A42F-4B46-2C0F62456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20716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9DB048-08F8-A944-34BA-5CBA249CF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25B82F8-4FAF-F0AC-1503-351FB318BB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D42BDB8-6A25-AB7E-E9DD-8E0149C51A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222EED4-0B56-B64F-95F4-CD1CEE9EF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DFB0-D50B-4A28-BAB1-77E0CC558E34}" type="datetimeFigureOut">
              <a:rPr lang="de-DE" smtClean="0"/>
              <a:t>16.06.2025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F73633-5E7D-39F2-0BCA-036B79D45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20B52C-346C-27BD-B15B-9420A3C5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8639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0C5FCC-6B65-C6F0-339A-A1DEA0380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E25CC3B-13E6-7C4E-85DD-7FA06CE831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EC90B2-F820-859A-5D8C-96A7AA4A8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DFB0-D50B-4A28-BAB1-77E0CC558E34}" type="datetimeFigureOut">
              <a:rPr lang="de-DE" smtClean="0"/>
              <a:t>16.06.2025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5368C0-15B6-AC81-1A20-D8F2B3630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22CDA7-FC61-32F7-7221-8D07D96F7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84529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EA705F2-0B54-92BA-E0FF-B1E32E92BA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6F5AAB3-09D4-A180-2AB4-DC4DBAB968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3BEC37-54F4-8ADD-9FC9-E235B19FA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DFB0-D50B-4A28-BAB1-77E0CC558E34}" type="datetimeFigureOut">
              <a:rPr lang="de-DE" smtClean="0"/>
              <a:t>16.06.2025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A81D42-D469-BC18-6AA0-55AEF9B00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88B3D9-7DE6-B6B0-93A9-656F45CD0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298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9D899C-FF4E-DFFE-7B3B-B2015C3A7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94DCB5-C9DF-BC7D-BC2D-7D72D7B36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3BFFF5-EB31-618A-344A-E96727EEF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77B19E-CD9E-4418-71A8-077B76C42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Informatik II  Carina Halter, Laura Mirwald,  Semian Finné, Tristan Bihler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1EEF32-3B34-4449-3079-B83DF29FB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2099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08FB45-1894-AD59-3A3B-F54F4292E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E1CE03-E6D8-CAE5-8721-8A6E782D5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28179F1-E61A-9B8C-EDB3-54175E547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D50E82-43BA-457C-03C6-5631F87B1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Informatik II  Carina Halter, Laura Mirwald,  Semian Finné, Tristan Bihler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DFB76D-9FAF-1A0F-E8BA-5649B89AE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1759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DCA24B-347E-7CD2-25E7-395389D9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E2AACA-49EE-3A53-F178-4F5CAD81AF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CF4DC8F-4A93-C45E-B632-927CBA367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58638DF-9B37-D466-C968-6E72A09C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E80182-923D-D411-CE53-51D68A955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Informatik II  Carina Halter, Laura Mirwald,  Semian Finné, Tristan Bihler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369C0BD-BAD2-B402-9E19-BFC59B746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4077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2BDCAA-47D2-B202-180D-300A8BB4A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45C5F7-CEE1-B533-24DE-C58EF1BEB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BF14FFD-5372-9029-207B-9F8CD32E1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C591BF2-A0C4-1FD6-396F-6377DD70B9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B4437E3-943D-A98E-BD38-F2F9A9D7E2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9DBCCA3-EE3B-F7D0-2F50-149C48A25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46E437C-996F-49B6-C76E-B2BC22595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Informatik II  Carina Halter, Laura Mirwald,  Semian Finné, Tristan Bihler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8287F45-3FBB-FE1C-634B-12E2AFFDE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65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8FE9E7-D058-B031-4F39-DAB51BAC1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4A31130-E6AC-ED73-E908-07E412A31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8E46916-3D78-7E47-D282-F80FC0BFD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Informatik II  Carina Halter, Laura Mirwald,  Semian Finné, Tristan Bihler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36B16F-BDEE-BA65-0A72-067EB8B26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241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5F3AE3E-077D-1AC0-1C6E-BA48AC449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AEE445A-83F5-EBC5-E73A-E8C61F847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Informatik II  Carina Halter, Laura Mirwald,  Semian Finné, Tristan Bihler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D58582-3556-DB9C-7C6D-75708D876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2794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8BE63F-E512-03FF-1114-DAC43DD1B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012D10-82F8-8E9A-66CA-A40D6828E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B16853F-0D3A-2325-1C64-18405E2A58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028035-3E73-4982-E7CA-10B0D4990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149984-326D-DCCF-A467-BD1F8D943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Informatik II  Carina Halter, Laura Mirwald,  Semian Finné, Tristan Bihler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9B54FB7-A572-7D03-267E-50A487D7D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218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A03A987-2A82-7734-1A2E-1CBAE0D6E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CCF74F-63F2-7E5B-A82C-DD21CB432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D9A4AB-2184-7A5A-1C56-5822169A44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8AAA780-5474-3C7F-39B3-A92A71E2A5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de-DE"/>
              <a:t>Informatik II  Carina Halter, Laura Mirwald,  Semian Finné, Tristan Bihler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F9D1B2-ED14-B3A0-8A4A-797DA5B88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2553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2B9E177-C192-8E69-D44C-5BE910022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0527ED-E597-7AFA-BCB2-3217E3A8C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C433B5-9ED9-115E-D377-D36F635AF4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65DFB0-D50B-4A28-BAB1-77E0CC558E34}" type="datetimeFigureOut">
              <a:rPr lang="de-DE" smtClean="0"/>
              <a:t>16.06.2025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AF2CB6-044E-FC43-A299-D2EB580FEC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A0EE57-D234-7B66-B252-08F1F22E11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5071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85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A872A2-5DB9-6CB0-08E9-DCEE9F0C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Datensynchronisation</a:t>
            </a:r>
          </a:p>
        </p:txBody>
      </p:sp>
      <p:pic>
        <p:nvPicPr>
          <p:cNvPr id="4" name="Grafik 3" descr="Ein Bild, das Schrift, Grafiken, Screenshot, Logo enthält.&#10;&#10;KI-generierte Inhalte können fehlerhaft sein.">
            <a:extLst>
              <a:ext uri="{FF2B5EF4-FFF2-40B4-BE49-F238E27FC236}">
                <a16:creationId xmlns:a16="http://schemas.microsoft.com/office/drawing/2014/main" id="{87773414-A8E8-4BD9-31D2-3C2783A79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712" y="1593554"/>
            <a:ext cx="3419433" cy="1401967"/>
          </a:xfrm>
          <a:prstGeom prst="rect">
            <a:avLst/>
          </a:prstGeom>
        </p:spPr>
      </p:pic>
      <p:pic>
        <p:nvPicPr>
          <p:cNvPr id="6" name="Grafik 5" descr="Ein Bild, das Katze, Säugetier, Silhouette enthält.&#10;&#10;KI-generierte Inhalte können fehlerhaft sein.">
            <a:extLst>
              <a:ext uri="{FF2B5EF4-FFF2-40B4-BE49-F238E27FC236}">
                <a16:creationId xmlns:a16="http://schemas.microsoft.com/office/drawing/2014/main" id="{0D73E721-8E6D-D126-0F20-85A2D3D13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68282"/>
            <a:ext cx="1052512" cy="105251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75715C1-7483-8198-2B3D-9D360EFA2F50}"/>
              </a:ext>
            </a:extLst>
          </p:cNvPr>
          <p:cNvSpPr txBox="1"/>
          <p:nvPr/>
        </p:nvSpPr>
        <p:spPr>
          <a:xfrm>
            <a:off x="2244014" y="2739386"/>
            <a:ext cx="2790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https://github.com/logos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D3E76D8-B675-6636-7562-907F8D674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651" y="1690688"/>
            <a:ext cx="5390150" cy="432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9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3C836-CFF8-F3D8-820B-A2A9FAEF0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853663-7B15-016C-1FA0-04D2D4717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3" name="Grafik 2" descr="Ein Bild, das Text, Diagramm, Screenshot, Plan enthält.&#10;&#10;KI-generierte Inhalte können fehlerhaft sein.">
            <a:extLst>
              <a:ext uri="{FF2B5EF4-FFF2-40B4-BE49-F238E27FC236}">
                <a16:creationId xmlns:a16="http://schemas.microsoft.com/office/drawing/2014/main" id="{D345ADAB-FED4-A350-BE28-75F15ADA3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82" b="26169"/>
          <a:stretch>
            <a:fillRect/>
          </a:stretch>
        </p:blipFill>
        <p:spPr>
          <a:xfrm>
            <a:off x="746913" y="1484616"/>
            <a:ext cx="10606887" cy="441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174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035F9-962B-0E7F-7B4B-B649FDC2E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6CB396-4C0F-00B9-DD6C-70A29DA9E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3" name="Grafik 2" descr="Ein Bild, das Text, Diagramm, Screenshot, Plan enthält.&#10;&#10;KI-generierte Inhalte können fehlerhaft sein.">
            <a:extLst>
              <a:ext uri="{FF2B5EF4-FFF2-40B4-BE49-F238E27FC236}">
                <a16:creationId xmlns:a16="http://schemas.microsoft.com/office/drawing/2014/main" id="{574FB948-9C20-A7A6-36C9-2105B64BF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" t="58874" r="97" b="77"/>
          <a:stretch>
            <a:fillRect/>
          </a:stretch>
        </p:blipFill>
        <p:spPr>
          <a:xfrm>
            <a:off x="407866" y="1494890"/>
            <a:ext cx="10606887" cy="441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981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EF884-8FCA-56BC-6022-40DE84D7F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3A3025-AB59-A879-0047-3EEC55628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5" name="Grafik 4" descr="Ein Bild, das Text, Screenshot, Diagramm, Plan enthält.&#10;&#10;KI-generierte Inhalte können fehlerhaft sein.">
            <a:extLst>
              <a:ext uri="{FF2B5EF4-FFF2-40B4-BE49-F238E27FC236}">
                <a16:creationId xmlns:a16="http://schemas.microsoft.com/office/drawing/2014/main" id="{BC92CA01-87B8-5877-FEF4-7966A0A9CD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6" b="68240"/>
          <a:stretch>
            <a:fillRect/>
          </a:stretch>
        </p:blipFill>
        <p:spPr>
          <a:xfrm>
            <a:off x="838200" y="1931541"/>
            <a:ext cx="8541736" cy="342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00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E269D-BD2D-185A-5356-92F41248D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DF52E7-E73C-FC14-69C6-5D4280705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4" name="Grafik 3" descr="Ein Bild, das Text, Screenshot, Diagramm, Plan enthält.&#10;&#10;KI-generierte Inhalte können fehlerhaft sein.">
            <a:extLst>
              <a:ext uri="{FF2B5EF4-FFF2-40B4-BE49-F238E27FC236}">
                <a16:creationId xmlns:a16="http://schemas.microsoft.com/office/drawing/2014/main" id="{67E1C61F-52C1-B1CB-1FB4-4FA3C7E98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1" t="31427" r="-161" b="32575"/>
          <a:stretch>
            <a:fillRect/>
          </a:stretch>
        </p:blipFill>
        <p:spPr>
          <a:xfrm>
            <a:off x="318498" y="1941815"/>
            <a:ext cx="9827230" cy="388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76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728C8-7516-C9F0-8490-43470092C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0CD5AD-F36B-3DBF-2EBD-C5717ACBF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4" name="Grafik 3" descr="Ein Bild, das Text, Screenshot, Diagramm, Plan enthält.&#10;&#10;KI-generierte Inhalte können fehlerhaft sein.">
            <a:extLst>
              <a:ext uri="{FF2B5EF4-FFF2-40B4-BE49-F238E27FC236}">
                <a16:creationId xmlns:a16="http://schemas.microsoft.com/office/drawing/2014/main" id="{2B149B9F-8E31-8A02-089F-5E1DBDB20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8" t="64139" r="206" b="-137"/>
          <a:stretch>
            <a:fillRect/>
          </a:stretch>
        </p:blipFill>
        <p:spPr>
          <a:xfrm>
            <a:off x="452062" y="1962364"/>
            <a:ext cx="9827230" cy="388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56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C294B-6172-A432-29FC-16CC3718A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7BCD8A-B9C5-F403-9911-263F5B42D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Testen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B5D5C7E-0692-C39C-3370-AE945C89F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039" y="1825625"/>
            <a:ext cx="7633922" cy="43513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06392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73536-1DA8-23D2-A65E-04679B1C7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D06060-EB69-8223-02E5-C70B70C77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Testen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688A0B7-6626-E801-202B-E1F821543D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712" t="2663" b="55088"/>
          <a:stretch>
            <a:fillRect/>
          </a:stretch>
        </p:blipFill>
        <p:spPr>
          <a:xfrm>
            <a:off x="1962514" y="1690688"/>
            <a:ext cx="8266972" cy="40392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92654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4AD40-61E8-A965-6BE2-2D7730966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B3BF08-C3E7-A41C-2D7A-D51CB64E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Debugging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D3D0F68-46DB-0C83-41A0-D31BB85893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77"/>
          <a:stretch>
            <a:fillRect/>
          </a:stretch>
        </p:blipFill>
        <p:spPr>
          <a:xfrm>
            <a:off x="678951" y="2667489"/>
            <a:ext cx="10515600" cy="1629918"/>
          </a:xfrm>
          <a:prstGeom prst="rect">
            <a:avLst/>
          </a:prstGeom>
          <a:noFill/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63F90E5-BF2A-7B64-84E4-7896985389FF}"/>
              </a:ext>
            </a:extLst>
          </p:cNvPr>
          <p:cNvSpPr/>
          <p:nvPr/>
        </p:nvSpPr>
        <p:spPr>
          <a:xfrm>
            <a:off x="1258028" y="3429000"/>
            <a:ext cx="2842212" cy="4615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949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79F6D-7E36-30F8-DDB2-5F76C6A44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1B2310-BFAD-F6B6-89F9-64FAC6710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Debugging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FCDE520-8950-348F-03B7-93987EE2EF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71"/>
          <a:stretch>
            <a:fillRect/>
          </a:stretch>
        </p:blipFill>
        <p:spPr>
          <a:xfrm>
            <a:off x="838200" y="2366102"/>
            <a:ext cx="10515600" cy="3270381"/>
          </a:xfrm>
          <a:prstGeom prst="rect">
            <a:avLst/>
          </a:prstGeom>
          <a:noFill/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94D54615-B004-C9EA-0C56-D44F0AAD8009}"/>
              </a:ext>
            </a:extLst>
          </p:cNvPr>
          <p:cNvSpPr/>
          <p:nvPr/>
        </p:nvSpPr>
        <p:spPr>
          <a:xfrm>
            <a:off x="1531766" y="2775145"/>
            <a:ext cx="867806" cy="3815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0AA2A50-1B76-1F5C-826E-B103773D1DDE}"/>
              </a:ext>
            </a:extLst>
          </p:cNvPr>
          <p:cNvSpPr/>
          <p:nvPr/>
        </p:nvSpPr>
        <p:spPr>
          <a:xfrm>
            <a:off x="1531765" y="4663158"/>
            <a:ext cx="3576061" cy="7417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320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1C27D-0964-9957-4583-E50FE6BCD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025-06-15 22-43-41">
            <a:hlinkClick r:id="" action="ppaction://media"/>
            <a:extLst>
              <a:ext uri="{FF2B5EF4-FFF2-40B4-BE49-F238E27FC236}">
                <a16:creationId xmlns:a16="http://schemas.microsoft.com/office/drawing/2014/main" id="{CC804DC0-037C-F778-6BBF-75BA4362AF4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817" end="9177.31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1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23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6C271-9BBC-3D8E-1FE3-2ADE5E7AA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C94F14-F60D-AB9A-241D-2BA07451D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Zeitplan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AB7CA98-2886-E118-5B35-AC862DFFB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9679"/>
            <a:ext cx="8285018" cy="4744833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FEF670A3-B098-B7A9-D8D7-AB95459C1F17}"/>
              </a:ext>
            </a:extLst>
          </p:cNvPr>
          <p:cNvSpPr/>
          <p:nvPr/>
        </p:nvSpPr>
        <p:spPr>
          <a:xfrm>
            <a:off x="838200" y="2775145"/>
            <a:ext cx="1559560" cy="277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090E730-DE65-E323-2415-2767F73D1168}"/>
              </a:ext>
            </a:extLst>
          </p:cNvPr>
          <p:cNvSpPr/>
          <p:nvPr/>
        </p:nvSpPr>
        <p:spPr>
          <a:xfrm>
            <a:off x="2397760" y="2775144"/>
            <a:ext cx="731520" cy="277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1596D1A-6D64-57DC-7BFF-76DCD3917E2B}"/>
              </a:ext>
            </a:extLst>
          </p:cNvPr>
          <p:cNvSpPr/>
          <p:nvPr/>
        </p:nvSpPr>
        <p:spPr>
          <a:xfrm>
            <a:off x="3129280" y="2775143"/>
            <a:ext cx="5933442" cy="277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C18E5FE-9258-F8A9-819C-5C5D4102F080}"/>
              </a:ext>
            </a:extLst>
          </p:cNvPr>
          <p:cNvSpPr/>
          <p:nvPr/>
        </p:nvSpPr>
        <p:spPr>
          <a:xfrm>
            <a:off x="6539653" y="3925147"/>
            <a:ext cx="2523069" cy="1628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248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7C33B-BEF7-BE58-F668-EBC411025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E8BFCB-C80D-F096-72FE-76CAC9330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Geplantes PAP(Projekt Ablauf </a:t>
            </a:r>
            <a:r>
              <a:rPr lang="de-DE" dirty="0" err="1"/>
              <a:t>PLan</a:t>
            </a:r>
            <a:r>
              <a:rPr lang="de-DE" dirty="0"/>
              <a:t>)</a:t>
            </a:r>
          </a:p>
        </p:txBody>
      </p:sp>
      <p:pic>
        <p:nvPicPr>
          <p:cNvPr id="4" name="Grafik 3" descr="Ein Bild, das Text, Diagramm, parallel, Plan enthält.&#10;&#10;KI-generierte Inhalte können fehlerhaft sein.">
            <a:extLst>
              <a:ext uri="{FF2B5EF4-FFF2-40B4-BE49-F238E27FC236}">
                <a16:creationId xmlns:a16="http://schemas.microsoft.com/office/drawing/2014/main" id="{93E36E14-E75B-E4D9-3462-6B2331659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1" r="19321" b="63137"/>
          <a:stretch>
            <a:fillRect/>
          </a:stretch>
        </p:blipFill>
        <p:spPr>
          <a:xfrm>
            <a:off x="2385165" y="1825625"/>
            <a:ext cx="7421669" cy="43513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80108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67EF8-FC6A-9138-4CA0-BA2D6A716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57CCBF-0B64-E2E9-E956-FD7D580A2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Geplantes PAP(Projekt Ablauf </a:t>
            </a:r>
            <a:r>
              <a:rPr lang="de-DE" dirty="0" err="1"/>
              <a:t>PLan</a:t>
            </a:r>
            <a:r>
              <a:rPr lang="de-DE" dirty="0"/>
              <a:t>)</a:t>
            </a:r>
          </a:p>
        </p:txBody>
      </p:sp>
      <p:pic>
        <p:nvPicPr>
          <p:cNvPr id="5" name="Grafik 4" descr="Ein Bild, das Text, Diagramm, parallel, Plan enthält.&#10;&#10;KI-generierte Inhalte können fehlerhaft sein.">
            <a:extLst>
              <a:ext uri="{FF2B5EF4-FFF2-40B4-BE49-F238E27FC236}">
                <a16:creationId xmlns:a16="http://schemas.microsoft.com/office/drawing/2014/main" id="{1048980A-95D2-EA09-9F49-F137774CB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86" b="26865"/>
          <a:stretch>
            <a:fillRect/>
          </a:stretch>
        </p:blipFill>
        <p:spPr>
          <a:xfrm>
            <a:off x="1000369" y="1784855"/>
            <a:ext cx="9504005" cy="41597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3175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B3AB2-5B3E-C99E-AA68-EA2633102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1F1FFD-F8FD-1698-1036-1D06FD643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Geplantes PAP(Projekt Ablauf </a:t>
            </a:r>
            <a:r>
              <a:rPr lang="de-DE" dirty="0" err="1"/>
              <a:t>PLan</a:t>
            </a:r>
            <a:r>
              <a:rPr lang="de-DE" dirty="0"/>
              <a:t>)</a:t>
            </a:r>
          </a:p>
        </p:txBody>
      </p:sp>
      <p:pic>
        <p:nvPicPr>
          <p:cNvPr id="3" name="Grafik 2" descr="Ein Bild, das Text, Diagramm, parallel, Plan enthält.&#10;&#10;KI-generierte Inhalte können fehlerhaft sein.">
            <a:extLst>
              <a:ext uri="{FF2B5EF4-FFF2-40B4-BE49-F238E27FC236}">
                <a16:creationId xmlns:a16="http://schemas.microsoft.com/office/drawing/2014/main" id="{A9DE4929-6A44-126E-4A5E-6A7BA53FD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01" t="77777" r="10564" b="-835"/>
          <a:stretch>
            <a:fillRect/>
          </a:stretch>
        </p:blipFill>
        <p:spPr>
          <a:xfrm>
            <a:off x="3395076" y="2042981"/>
            <a:ext cx="5401847" cy="3266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9688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57321-6F01-DC4D-87F8-CF7CD636A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2A1C43-9C85-9C13-32CE-3D0A53A64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4" name="Grafik 3" descr="Ein Bild, das Text, Diagramm, Screenshot, Plan enthält.&#10;&#10;KI-generierte Inhalte können fehlerhaft sein.">
            <a:extLst>
              <a:ext uri="{FF2B5EF4-FFF2-40B4-BE49-F238E27FC236}">
                <a16:creationId xmlns:a16="http://schemas.microsoft.com/office/drawing/2014/main" id="{EC72E74E-D6E3-BB95-5DA6-516E169B0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52" y="1690688"/>
            <a:ext cx="4035907" cy="432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07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2453B-0263-47A3-54A2-55EAC27E3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E80747-7D63-2EBD-0234-C601F9DF7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4" name="Grafik 3" descr="Ein Bild, das Text, Screenshot, Diagramm, Plan enthält.&#10;&#10;KI-generierte Inhalte können fehlerhaft sein.">
            <a:extLst>
              <a:ext uri="{FF2B5EF4-FFF2-40B4-BE49-F238E27FC236}">
                <a16:creationId xmlns:a16="http://schemas.microsoft.com/office/drawing/2014/main" id="{5C75D01C-D187-0D71-802B-EBC9B34E46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25"/>
          <a:stretch>
            <a:fillRect/>
          </a:stretch>
        </p:blipFill>
        <p:spPr>
          <a:xfrm>
            <a:off x="838200" y="1690688"/>
            <a:ext cx="9276708" cy="43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34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BCD98-0FEE-201C-523E-878D70361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1D29EA-A17A-96A0-B3B9-47704B344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3" name="Grafik 2" descr="Ein Bild, das Text, Screenshot, Diagramm, Plan enthält.&#10;&#10;KI-generierte Inhalte können fehlerhaft sein.">
            <a:extLst>
              <a:ext uri="{FF2B5EF4-FFF2-40B4-BE49-F238E27FC236}">
                <a16:creationId xmlns:a16="http://schemas.microsoft.com/office/drawing/2014/main" id="{5B7F5DCF-2482-09D3-33E9-F906A2C85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58" b="-409"/>
          <a:stretch>
            <a:fillRect/>
          </a:stretch>
        </p:blipFill>
        <p:spPr>
          <a:xfrm>
            <a:off x="838200" y="2095927"/>
            <a:ext cx="9276708" cy="325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80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09C71-6260-A4DE-FEB7-F61EDDC2E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057BFC-9CE1-9300-E69B-BF8CF49E8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4" name="Grafik 3" descr="Ein Bild, das Text, Diagramm, Screenshot, Plan enthält.&#10;&#10;KI-generierte Inhalte können fehlerhaft sein.">
            <a:extLst>
              <a:ext uri="{FF2B5EF4-FFF2-40B4-BE49-F238E27FC236}">
                <a16:creationId xmlns:a16="http://schemas.microsoft.com/office/drawing/2014/main" id="{55E350B0-EC04-7DAD-B52E-23A6F8FCA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51"/>
          <a:stretch>
            <a:fillRect/>
          </a:stretch>
        </p:blipFill>
        <p:spPr>
          <a:xfrm>
            <a:off x="746913" y="1484616"/>
            <a:ext cx="10606887" cy="441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90878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chlichte Vorlage DHBW" id="{BC154CEA-D824-41AF-B06F-3E5C32881E61}" vid="{513AB408-AD96-4A32-A0F7-9EFA53EA938E}"/>
    </a:ext>
  </a:extLst>
</a:theme>
</file>

<file path=ppt/theme/theme2.xml><?xml version="1.0" encoding="utf-8"?>
<a:theme xmlns:a="http://schemas.openxmlformats.org/drawingml/2006/main" name="1_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chlichte Vorlage DHBW" id="{BC154CEA-D824-41AF-B06F-3E5C32881E61}" vid="{5D38BB6B-7D61-4F21-82B0-7B916DFFE7E6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Schlichte Vorlage DHBW</Template>
  <TotalTime>0</TotalTime>
  <Words>106</Words>
  <Application>Microsoft Office PowerPoint</Application>
  <PresentationFormat>Breitbild</PresentationFormat>
  <Paragraphs>28</Paragraphs>
  <Slides>19</Slides>
  <Notes>9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Benutzerdefiniertes Design</vt:lpstr>
      <vt:lpstr>1_Benutzerdefiniertes Design</vt:lpstr>
      <vt:lpstr>Datensynchronisation</vt:lpstr>
      <vt:lpstr>Zeitplan</vt:lpstr>
      <vt:lpstr>Geplantes PAP(Projekt Ablauf PLan)</vt:lpstr>
      <vt:lpstr>Geplantes PAP(Projekt Ablauf PLan)</vt:lpstr>
      <vt:lpstr>Geplantes PAP(Projekt Ablauf PLan)</vt:lpstr>
      <vt:lpstr>Jetziges PAP(Projekt Ablauf Plan)</vt:lpstr>
      <vt:lpstr>Jetziges PAP(Projekt Ablauf Plan)</vt:lpstr>
      <vt:lpstr>Jetziges PAP(Projekt Ablauf Plan)</vt:lpstr>
      <vt:lpstr>Jetziges PAP(Projekt Ablauf Plan)</vt:lpstr>
      <vt:lpstr>Jetziges PAP(Projekt Ablauf Plan)</vt:lpstr>
      <vt:lpstr>Jetziges PAP(Projekt Ablauf Plan)</vt:lpstr>
      <vt:lpstr>Jetziges PAP(Projekt Ablauf Plan)</vt:lpstr>
      <vt:lpstr>Jetziges PAP(Projekt Ablauf Plan)</vt:lpstr>
      <vt:lpstr>Jetziges PAP(Projekt Ablauf Plan)</vt:lpstr>
      <vt:lpstr>Testen</vt:lpstr>
      <vt:lpstr>Testen</vt:lpstr>
      <vt:lpstr>Debugging</vt:lpstr>
      <vt:lpstr>Debugging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Tristan Bihler</dc:creator>
  <cp:lastModifiedBy>Tristan Bihler</cp:lastModifiedBy>
  <cp:revision>2</cp:revision>
  <dcterms:created xsi:type="dcterms:W3CDTF">2025-06-15T12:17:33Z</dcterms:created>
  <dcterms:modified xsi:type="dcterms:W3CDTF">2025-06-16T07:12:20Z</dcterms:modified>
</cp:coreProperties>
</file>